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56" r:id="rId3"/>
    <p:sldId id="337" r:id="rId4"/>
    <p:sldId id="338" r:id="rId5"/>
    <p:sldId id="339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911D-7055-0B19-ABDD-51C46D530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C263-CF23-00BA-6A8A-93ED2922D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105F4-710E-216C-7244-D0D9DFE8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BC0E6-51D8-D093-A769-6BE1AC0B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3580-00B1-4AC5-CE5E-552809CA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6A98-C81C-7469-295C-9ABB3E07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5D800-E878-C144-2774-F6828220D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CD045-999A-B707-FAE6-CFE00337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D9B2-0F23-1214-3FE8-0EB5BD5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CC07-F774-EC94-05C1-E2C48BB0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B9402-F252-86DE-41C0-A6FEB5A23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38133-9B90-8E8E-14ED-AE7926CED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C33F-C70F-83EE-8895-FEBE0CDC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6C1CE-E39D-550D-D441-94E30011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4139-1690-FCDB-1DA5-69732354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51F2-99C0-7152-28A9-9A505390B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CB395-00C7-5E66-A9F0-B370A797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A5FA5-1A57-F1B0-9F05-6CF3C02B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61C3-ECC0-5282-B04E-1A1BA7F8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0E044-3F11-B3A5-17FA-09BBFE10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FBC5-2E3F-DF52-9665-4FF6BC8F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6AD63-61C5-52EE-76D9-381905B64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2713-0FC2-A85F-E2F2-8698AE3F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6F83C-6049-5AF4-30CC-8533B4E6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70379-15EF-37BB-9A8B-BA462022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9293-AB2D-05E1-B882-42175700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05B2-0635-E026-8FB4-A3143D746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37325-8345-8BD5-D7B5-5C3D0C24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0E0DD-56DA-B492-E0BE-3803F41C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D2977-84FB-8162-3E1F-E714D098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81BB-DEC4-437A-2ACE-82B8226F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5FFE-5622-9402-4B7E-63AE8581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4C718-C0DB-11C3-E122-28D9431C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AB3D3-F9F4-2C44-5267-49D4FBB95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57817-4142-F5BD-5AA0-C4F6F07F8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70A4F-8095-C53F-C2CE-532804632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296A7-0684-9A2F-994C-58415EC0E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4D54-1D4F-2ABF-8CC9-1D910AD3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BEEAF-657D-AC90-3151-78D9B13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0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C0F4-AEA7-F32B-5970-22FA4CDD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0B00B-3180-6E45-EC8A-3BDFA44C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5B87-335D-CEEF-ECB3-DE9CB186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AB2B6-C16D-785C-2646-B9BDA423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B3497-4CDC-F3E4-F95B-76636B57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CDC58-5DFD-4EDD-0684-6D0C551C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3D136-3C11-2CC2-471F-0F7771D1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6D80-F229-967B-A8EF-4CC0061A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71AD-F8C4-6043-3E0B-4467FF28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21332-D786-585E-2009-B3D101E99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3385F-8E7D-4144-AD61-0B3EC379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6EC54-F45B-44CC-35C9-8E9DF0D9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4DCB2-33DF-56CB-F27F-D07A6998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0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4A66-B958-AA52-92C9-F26CFA1D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F5F98-B0E9-3658-2ABD-CDE67E4A5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3F40C-C1B8-9F5C-AD55-F41FC66D6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3CD94-D6A5-A188-7996-C889C2E5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1945E-A507-1092-043E-2B0767D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B0506-7C9A-E38E-A834-7DF2418F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9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36122-77F4-33A0-43EA-DFDF1C0B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D0C31-2AAA-4BE7-C87F-2393A72D3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6B0FC-34E5-6BAD-4C18-12C86B426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869CCC-EE4B-4857-8BEA-EF60A9236B5D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DDE97-32BC-8EC1-14D8-B681CBFA3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1C3C3-A11E-7250-120C-804A1B721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5FDF0F-DD63-4025-A542-B568B63F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0" r="-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7214" y="233680"/>
            <a:ext cx="7804609" cy="1121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TÂN BÌNH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BÌNH GIÃ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199" y="1497140"/>
            <a:ext cx="106506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 KHAI THỂ LỆ </a:t>
            </a:r>
            <a:r>
              <a:rPr lang="en-US" sz="72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CUỘC THI “ĐỌC SÁCH TRUYỆN – MỞ THẾ GIỚI”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3068320" y="5055627"/>
            <a:ext cx="6197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Tân Bình, </a:t>
            </a:r>
            <a:r>
              <a:rPr lang="en-US" sz="29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9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9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293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3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74EEFA-5EAC-15A5-18F5-AE695F0DD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05" y="425492"/>
            <a:ext cx="11114515" cy="58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C8AA2C-D193-0C37-AE60-739EB5893EBF}"/>
              </a:ext>
            </a:extLst>
          </p:cNvPr>
          <p:cNvGrpSpPr/>
          <p:nvPr/>
        </p:nvGrpSpPr>
        <p:grpSpPr>
          <a:xfrm>
            <a:off x="536116" y="410316"/>
            <a:ext cx="10467164" cy="5716164"/>
            <a:chOff x="312596" y="389996"/>
            <a:chExt cx="6334081" cy="36080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A28B88-7A48-15FA-CC9C-880C6F4B4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596" y="389996"/>
              <a:ext cx="6163535" cy="13813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3551F7-28E3-6C13-DA71-4486D5C1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5669" y="1883204"/>
              <a:ext cx="5611008" cy="2114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28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F67E9-4CFF-B752-5E33-639D839AD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1" y="0"/>
            <a:ext cx="5324643" cy="675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9D38A-DF01-E000-1908-BFCC43E4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150" y="81280"/>
            <a:ext cx="6049219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7ECB8-5DFD-F0AE-BA81-723406A9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41" r="3911"/>
          <a:stretch/>
        </p:blipFill>
        <p:spPr>
          <a:xfrm>
            <a:off x="1087120" y="314960"/>
            <a:ext cx="4612641" cy="6543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AD625-A666-0C4E-495B-076E1542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43"/>
          <a:stretch/>
        </p:blipFill>
        <p:spPr>
          <a:xfrm>
            <a:off x="5815302" y="0"/>
            <a:ext cx="4504662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EA3CC-CE00-BD35-31C5-BDEB545A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848"/>
          <a:stretch/>
        </p:blipFill>
        <p:spPr>
          <a:xfrm>
            <a:off x="3053245" y="124691"/>
            <a:ext cx="6380523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94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Hiếu Bùi</dc:creator>
  <cp:lastModifiedBy>Hiếu Bùi</cp:lastModifiedBy>
  <cp:revision>1</cp:revision>
  <dcterms:created xsi:type="dcterms:W3CDTF">2025-04-13T07:06:07Z</dcterms:created>
  <dcterms:modified xsi:type="dcterms:W3CDTF">2025-04-13T07:25:41Z</dcterms:modified>
</cp:coreProperties>
</file>